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sldIdLst>
    <p:sldId id="267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04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B31D02-875A-437D-9745-85C6C99C15C0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440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字幕 2">
            <a:extLst>
              <a:ext uri="{FF2B5EF4-FFF2-40B4-BE49-F238E27FC236}">
                <a16:creationId xmlns:a16="http://schemas.microsoft.com/office/drawing/2014/main" id="{8B4CAE43-6ADA-D74D-CFD8-B11273191177}"/>
              </a:ext>
            </a:extLst>
          </p:cNvPr>
          <p:cNvSpPr txBox="1">
            <a:spLocks/>
          </p:cNvSpPr>
          <p:nvPr/>
        </p:nvSpPr>
        <p:spPr>
          <a:xfrm>
            <a:off x="62508" y="2027915"/>
            <a:ext cx="4813551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＜社会や地域のニーズ・課題＞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AC5227CC-5550-1857-19BA-236826B2BAE5}"/>
              </a:ext>
            </a:extLst>
          </p:cNvPr>
          <p:cNvSpPr txBox="1">
            <a:spLocks/>
          </p:cNvSpPr>
          <p:nvPr/>
        </p:nvSpPr>
        <p:spPr>
          <a:xfrm>
            <a:off x="62508" y="3367556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</a:t>
            </a:r>
            <a:r>
              <a:rPr lang="ja-JP" altLang="en-US" sz="1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学科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等の体制強化の概要・コンセプト・特徴など＞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4B737170-B592-4A8A-DB07-863B31599AF8}"/>
              </a:ext>
            </a:extLst>
          </p:cNvPr>
          <p:cNvSpPr txBox="1">
            <a:spLocks/>
          </p:cNvSpPr>
          <p:nvPr/>
        </p:nvSpPr>
        <p:spPr>
          <a:xfrm>
            <a:off x="62508" y="4707195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＜教育内容・育成する人材像＞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id="{D31A8C18-B61E-373A-5715-D8EDEDCF1599}"/>
              </a:ext>
            </a:extLst>
          </p:cNvPr>
          <p:cNvSpPr txBox="1">
            <a:spLocks/>
          </p:cNvSpPr>
          <p:nvPr/>
        </p:nvSpPr>
        <p:spPr>
          <a:xfrm>
            <a:off x="4953000" y="3428999"/>
            <a:ext cx="4904911" cy="332008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自由記述</a:t>
            </a:r>
            <a:endParaRPr kumimoji="1" lang="en-US" altLang="ja-JP" sz="22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94FEEB8-B63C-E3F4-5DE4-990BAEE69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97957"/>
              </p:ext>
            </p:extLst>
          </p:nvPr>
        </p:nvGraphicFramePr>
        <p:xfrm>
          <a:off x="62509" y="880204"/>
          <a:ext cx="4813551" cy="108776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学科・コース等の設置・増員</a:t>
                      </a: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</a:tbl>
          </a:graphicData>
        </a:graphic>
      </p:graphicFrame>
      <p:sp>
        <p:nvSpPr>
          <p:cNvPr id="5" name="字幕 2">
            <a:extLst>
              <a:ext uri="{FF2B5EF4-FFF2-40B4-BE49-F238E27FC236}">
                <a16:creationId xmlns:a16="http://schemas.microsoft.com/office/drawing/2014/main" id="{F9030325-60CE-B7BA-AEF5-8CE0700E08F4}"/>
              </a:ext>
            </a:extLst>
          </p:cNvPr>
          <p:cNvSpPr txBox="1">
            <a:spLocks/>
          </p:cNvSpPr>
          <p:nvPr/>
        </p:nvSpPr>
        <p:spPr>
          <a:xfrm>
            <a:off x="4953000" y="880204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＜初中段階・他大学・高専・企業・自治体等との連携＞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DEDCB1C-F449-DB37-C43E-899C7CF4E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45EE67-D443-4C32-D7FF-473231B1AC10}"/>
              </a:ext>
            </a:extLst>
          </p:cNvPr>
          <p:cNvSpPr txBox="1"/>
          <p:nvPr/>
        </p:nvSpPr>
        <p:spPr>
          <a:xfrm>
            <a:off x="10302591" y="-34200"/>
            <a:ext cx="3744000" cy="724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支援２　高等専門学校</a:t>
            </a: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PowerPoint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１枚以内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で作成してください。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ただし、設置する組織が多く１枚で説明できない場合に限り、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２枚としても構いません。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■タイトル</a:t>
            </a:r>
          </a:p>
          <a:p>
            <a:pPr indent="-457200"/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タイトル枠の色は、申請した申請区分（大学（一般枠）、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大学（特例枠）、大学（ハイレベル枠）、高等専門学校）ごとに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異なります。申請どおりの様式を選択してください。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タイトルのフォント（高専名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18pt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等）は変更しないでください。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右端の画像は自高専のロゴマークに変更してください。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無ければ空欄で構いません。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２枚目がある場合は、１枚目のタイトル枠を上部に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コピー＆ペーストしてください。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申請書に記載の事業計画名を記入します。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■基本情報（記入必須）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①改組内容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「学科・コース等の設置・増員」となります。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②所在地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市区町村まで記入します。複数所在している場合は並記します。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市、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③増員する情報系組織名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申請書に記載の事業対象組織を全て記入します。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学科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コース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④入学定員増数及び増員時期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入学定員増数は、申請書に記載の本事業における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最終的な総増員数を記入します。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増員時期は括弧書きで記入します。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段階的に複数回増員する場合は並記します。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dirty="0">
                <a:solidFill>
                  <a:srgbClr val="4472C4">
                    <a:lumMod val="75000"/>
                  </a:srgb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0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名（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R8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、</a:t>
            </a:r>
            <a:r>
              <a:rPr kumimoji="1" lang="en-US" altLang="ja-JP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R10</a:t>
            </a:r>
            <a:r>
              <a:rPr kumimoji="1" lang="ja-JP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■事業計画名・基本情報以外の項目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資料内に盛り込まれていれば、レイアウトや文量は問いません。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太字・下線・文字色等により適宜強調してください。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文の羅列にならないよう、箇条書きや図を用いるなどして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要点を簡潔にまとめ、視覚的に分かりやすく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本資料は、選定後に事業概要（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Excel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形式の公表様式）と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ともに機構ウェブサイトに掲載して公表します。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全部または一部を非公表としたり、申請時点から定員数等を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変更したりすることはできませんのでご承知おきください。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ECB8EA2-0D38-E720-DCC8-1292AC341BB1}"/>
              </a:ext>
            </a:extLst>
          </p:cNvPr>
          <p:cNvGraphicFramePr>
            <a:graphicFrameLocks noGrp="1"/>
          </p:cNvGraphicFramePr>
          <p:nvPr/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63565D5-3952-2787-E250-C3452A4A5A2D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C30FB63A-1953-3CC1-E931-9C4DFD26ABB5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rgbClr val="57723E"/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</a:t>
              </a:r>
              <a:endParaRPr lang="ja-JP" altLang="en-US" sz="1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914C3C0-4FCD-EEBC-F7BF-4B21655C980C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/>
                </a:rPr>
                <a:t>令和７年度　高等専門学校　</a:t>
              </a:r>
              <a:r>
                <a:rPr kumimoji="0" lang="ja-JP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/>
                </a:rPr>
                <a:t>○○</a:t>
              </a:r>
              <a:r>
                <a:rPr lang="ja-JP" altLang="en-US" b="1" dirty="0">
                  <a:solidFill>
                    <a:prstClr val="white"/>
                  </a:solidFill>
                  <a:latin typeface="BIZ UDPゴシック" panose="020B0400000000000000" pitchFamily="50" charset="-128"/>
                  <a:ea typeface="BIZ UDPゴシック"/>
                </a:rPr>
                <a:t>高等専門学校</a:t>
              </a:r>
              <a:endPara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/>
              </a:endParaRPr>
            </a:p>
          </p:txBody>
        </p:sp>
      </p:grpSp>
      <p:sp>
        <p:nvSpPr>
          <p:cNvPr id="12" name="字幕 2">
            <a:extLst>
              <a:ext uri="{FF2B5EF4-FFF2-40B4-BE49-F238E27FC236}">
                <a16:creationId xmlns:a16="http://schemas.microsoft.com/office/drawing/2014/main" id="{A4083B84-7F6D-FBAB-86A1-0966102205FF}"/>
              </a:ext>
            </a:extLst>
          </p:cNvPr>
          <p:cNvSpPr txBox="1">
            <a:spLocks/>
          </p:cNvSpPr>
          <p:nvPr/>
        </p:nvSpPr>
        <p:spPr>
          <a:xfrm>
            <a:off x="4954569" y="2126113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＜女子学生、社会人学生、留学生等の確保＞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567849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FF74BA916A502439E98C6C3A849521B" ma:contentTypeVersion="21" ma:contentTypeDescription="新しいドキュメントを作成します。" ma:contentTypeScope="" ma:versionID="e59dfc26097c2a2413e3cd86ee082c65">
  <xsd:schema xmlns:xsd="http://www.w3.org/2001/XMLSchema" xmlns:xs="http://www.w3.org/2001/XMLSchema" xmlns:p="http://schemas.microsoft.com/office/2006/metadata/properties" xmlns:ns2="f2010108-85db-4857-81d8-3bb9ce0ab22c" xmlns:ns3="9ea371ec-2e5d-4349-8026-0fc819501733" targetNamespace="http://schemas.microsoft.com/office/2006/metadata/properties" ma:root="true" ma:fieldsID="9b720bee8ab4b496c88c03b890de69f4" ns2:_="" ns3:_="">
    <xsd:import namespace="f2010108-85db-4857-81d8-3bb9ce0ab22c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_x6240__x7ba1__x4fc2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10108-85db-4857-81d8-3bb9ce0ab22c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室"/>
              <xsd:enumeration value="03_総務課"/>
              <xsd:enumeration value="04_情報企画支援室"/>
              <xsd:enumeration value="05_会計課"/>
              <xsd:enumeration value="12_研究支援・広報戦略係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_x6240__x7ba1__x4fc2_" ma:index="27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5099__x8003_ xmlns="f2010108-85db-4857-81d8-3bb9ce0ab22c" xsi:nil="true"/>
    <_x9032__x6357_ xmlns="f2010108-85db-4857-81d8-3bb9ce0ab22c" xsi:nil="true"/>
    <_x6240__x7ba1__x4fc2_ xmlns="f2010108-85db-4857-81d8-3bb9ce0ab22c" xsi:nil="true"/>
    <TaxCatchAll xmlns="9ea371ec-2e5d-4349-8026-0fc819501733" xsi:nil="true"/>
    <_x5206__x985e_ xmlns="f2010108-85db-4857-81d8-3bb9ce0ab22c" xsi:nil="true"/>
    <lcf76f155ced4ddcb4097134ff3c332f xmlns="f2010108-85db-4857-81d8-3bb9ce0ab22c">
      <Terms xmlns="http://schemas.microsoft.com/office/infopath/2007/PartnerControls"/>
    </lcf76f155ced4ddcb4097134ff3c332f>
    <_x5206__x985e_0 xmlns="f2010108-85db-4857-81d8-3bb9ce0ab22c" xsi:nil="true"/>
  </documentManagement>
</p:properties>
</file>

<file path=customXml/itemProps1.xml><?xml version="1.0" encoding="utf-8"?>
<ds:datastoreItem xmlns:ds="http://schemas.openxmlformats.org/officeDocument/2006/customXml" ds:itemID="{E5CD3498-B4BA-4D52-9603-44A6960527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B3008C-8A39-47B6-8316-0735DDE26E09}"/>
</file>

<file path=customXml/itemProps3.xml><?xml version="1.0" encoding="utf-8"?>
<ds:datastoreItem xmlns:ds="http://schemas.openxmlformats.org/officeDocument/2006/customXml" ds:itemID="{1D002AE6-23B1-4BF6-B5C8-CEA88EC9BB4A}">
  <ds:schemaRefs>
    <ds:schemaRef ds:uri="http://purl.org/dc/terms/"/>
    <ds:schemaRef ds:uri="9ea371ec-2e5d-4349-8026-0fc819501733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f2010108-85db-4857-81d8-3bb9ce0ab22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601</Words>
  <PresentationFormat>A4 210 x 297 mm</PresentationFormat>
  <Paragraphs>71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2023-12-11T01:58:32Z</dcterms:created>
  <dcterms:modified xsi:type="dcterms:W3CDTF">2024-11-01T00:48:39Z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0x010100EFF74BA916A502439E98C6C3A849521B</vt:lpwstr>
  </property>
  <property fmtid="{D5CDD505-2E9C-101B-9397-08002B2CF9AE}" pid="3" name="MediaServiceImageTags">
    <vt:lpwstr/>
  </property>
</Properties>
</file>