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70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1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柳谷 江美" userId="dd648644-37f1-4fb4-afce-1ad66476be6e" providerId="ADAL" clId="{22158DD9-5CD7-4A1C-A936-A059F0DB3596}"/>
    <pc:docChg chg="custSel delSld modSld">
      <pc:chgData name="柳谷 江美" userId="dd648644-37f1-4fb4-afce-1ad66476be6e" providerId="ADAL" clId="{22158DD9-5CD7-4A1C-A936-A059F0DB3596}" dt="2026-03-25T00:10:45.670" v="17" actId="14100"/>
      <pc:docMkLst>
        <pc:docMk/>
      </pc:docMkLst>
      <pc:sldChg chg="del">
        <pc:chgData name="柳谷 江美" userId="dd648644-37f1-4fb4-afce-1ad66476be6e" providerId="ADAL" clId="{22158DD9-5CD7-4A1C-A936-A059F0DB3596}" dt="2026-03-25T00:06:51.634" v="0" actId="2696"/>
        <pc:sldMkLst>
          <pc:docMk/>
          <pc:sldMk cId="3484465539" sldId="261"/>
        </pc:sldMkLst>
      </pc:sldChg>
      <pc:sldChg chg="del">
        <pc:chgData name="柳谷 江美" userId="dd648644-37f1-4fb4-afce-1ad66476be6e" providerId="ADAL" clId="{22158DD9-5CD7-4A1C-A936-A059F0DB3596}" dt="2026-03-25T00:06:51.634" v="0" actId="2696"/>
        <pc:sldMkLst>
          <pc:docMk/>
          <pc:sldMk cId="567849697" sldId="267"/>
        </pc:sldMkLst>
      </pc:sldChg>
      <pc:sldChg chg="del">
        <pc:chgData name="柳谷 江美" userId="dd648644-37f1-4fb4-afce-1ad66476be6e" providerId="ADAL" clId="{22158DD9-5CD7-4A1C-A936-A059F0DB3596}" dt="2026-03-25T00:06:55.575" v="1" actId="2696"/>
        <pc:sldMkLst>
          <pc:docMk/>
          <pc:sldMk cId="3150124736" sldId="268"/>
        </pc:sldMkLst>
      </pc:sldChg>
      <pc:sldChg chg="del">
        <pc:chgData name="柳谷 江美" userId="dd648644-37f1-4fb4-afce-1ad66476be6e" providerId="ADAL" clId="{22158DD9-5CD7-4A1C-A936-A059F0DB3596}" dt="2026-03-25T00:06:51.634" v="0" actId="2696"/>
        <pc:sldMkLst>
          <pc:docMk/>
          <pc:sldMk cId="3205601694" sldId="269"/>
        </pc:sldMkLst>
      </pc:sldChg>
      <pc:sldChg chg="delSp modSp mod modNotesTx">
        <pc:chgData name="柳谷 江美" userId="dd648644-37f1-4fb4-afce-1ad66476be6e" providerId="ADAL" clId="{22158DD9-5CD7-4A1C-A936-A059F0DB3596}" dt="2026-03-25T00:10:45.670" v="17" actId="14100"/>
        <pc:sldMkLst>
          <pc:docMk/>
          <pc:sldMk cId="2766963673" sldId="270"/>
        </pc:sldMkLst>
        <pc:spChg chg="mod">
          <ac:chgData name="柳谷 江美" userId="dd648644-37f1-4fb4-afce-1ad66476be6e" providerId="ADAL" clId="{22158DD9-5CD7-4A1C-A936-A059F0DB3596}" dt="2026-03-25T00:09:35.214" v="12" actId="20577"/>
          <ac:spMkLst>
            <pc:docMk/>
            <pc:sldMk cId="2766963673" sldId="270"/>
            <ac:spMk id="11" creationId="{F8B4F797-C187-6836-EF1A-A2BB897E7F04}"/>
          </ac:spMkLst>
        </pc:spChg>
        <pc:spChg chg="del">
          <ac:chgData name="柳谷 江美" userId="dd648644-37f1-4fb4-afce-1ad66476be6e" providerId="ADAL" clId="{22158DD9-5CD7-4A1C-A936-A059F0DB3596}" dt="2026-03-25T00:06:58.734" v="2" actId="478"/>
          <ac:spMkLst>
            <pc:docMk/>
            <pc:sldMk cId="2766963673" sldId="270"/>
            <ac:spMk id="15" creationId="{16232A85-3BD1-1F5E-7BFA-C38E8912F153}"/>
          </ac:spMkLst>
        </pc:spChg>
        <pc:spChg chg="mod">
          <ac:chgData name="柳谷 江美" userId="dd648644-37f1-4fb4-afce-1ad66476be6e" providerId="ADAL" clId="{22158DD9-5CD7-4A1C-A936-A059F0DB3596}" dt="2026-03-25T00:08:22.346" v="7" actId="13926"/>
          <ac:spMkLst>
            <pc:docMk/>
            <pc:sldMk cId="2766963673" sldId="270"/>
            <ac:spMk id="16" creationId="{386B2AD1-EA48-7805-AD71-A568B666B274}"/>
          </ac:spMkLst>
        </pc:spChg>
        <pc:spChg chg="mod">
          <ac:chgData name="柳谷 江美" userId="dd648644-37f1-4fb4-afce-1ad66476be6e" providerId="ADAL" clId="{22158DD9-5CD7-4A1C-A936-A059F0DB3596}" dt="2026-03-25T00:08:31.776" v="9" actId="13926"/>
          <ac:spMkLst>
            <pc:docMk/>
            <pc:sldMk cId="2766963673" sldId="270"/>
            <ac:spMk id="17" creationId="{1E87FC41-E77F-D081-EBC9-69474FA29707}"/>
          </ac:spMkLst>
        </pc:spChg>
        <pc:spChg chg="mod">
          <ac:chgData name="柳谷 江美" userId="dd648644-37f1-4fb4-afce-1ad66476be6e" providerId="ADAL" clId="{22158DD9-5CD7-4A1C-A936-A059F0DB3596}" dt="2026-03-25T00:10:45.670" v="17" actId="14100"/>
          <ac:spMkLst>
            <pc:docMk/>
            <pc:sldMk cId="2766963673" sldId="270"/>
            <ac:spMk id="18" creationId="{336054A6-7608-94E8-0706-D50F85DB7C1D}"/>
          </ac:spMkLst>
        </pc:spChg>
        <pc:graphicFrameChg chg="modGraphic">
          <ac:chgData name="柳谷 江美" userId="dd648644-37f1-4fb4-afce-1ad66476be6e" providerId="ADAL" clId="{22158DD9-5CD7-4A1C-A936-A059F0DB3596}" dt="2026-03-25T00:07:55.788" v="6" actId="20577"/>
          <ac:graphicFrameMkLst>
            <pc:docMk/>
            <pc:sldMk cId="2766963673" sldId="270"/>
            <ac:graphicFrameMk id="4" creationId="{85D21D12-42AF-0A70-97DD-15C5658D161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371C5-64C6-DF67-1B4D-2979495C8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8B73863-729C-CB42-CDC3-D35832EC12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A937C8F-BC61-EDB2-EB60-2AAF07A60D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5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6B7364-0706-2403-61E0-A90DA4AE8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B31D02-875A-437D-9745-85C6C99C15C0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98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A92D1-CF3A-820E-F4E6-C8C6DFF45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字幕 2">
            <a:extLst>
              <a:ext uri="{FF2B5EF4-FFF2-40B4-BE49-F238E27FC236}">
                <a16:creationId xmlns:a16="http://schemas.microsoft.com/office/drawing/2014/main" id="{6B7CBA12-2B50-727D-C83F-B0E5B8080F53}"/>
              </a:ext>
            </a:extLst>
          </p:cNvPr>
          <p:cNvSpPr txBox="1">
            <a:spLocks/>
          </p:cNvSpPr>
          <p:nvPr/>
        </p:nvSpPr>
        <p:spPr>
          <a:xfrm>
            <a:off x="4953000" y="3913021"/>
            <a:ext cx="4904911" cy="283606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自由記述</a:t>
            </a:r>
            <a:endParaRPr kumimoji="1" lang="en-US" altLang="ja-JP" sz="22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5D21D12-42AF-0A70-97DD-15C5658D1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59944"/>
              </p:ext>
            </p:extLst>
          </p:nvPr>
        </p:nvGraphicFramePr>
        <p:xfrm>
          <a:off x="62509" y="880204"/>
          <a:ext cx="4813551" cy="129921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重点分野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48890414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増員する組織名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4BBD3147-4BCD-590A-C71E-C0D06D9F7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B4F797-C187-6836-EF1A-A2BB897E7F04}"/>
              </a:ext>
            </a:extLst>
          </p:cNvPr>
          <p:cNvSpPr txBox="1"/>
          <p:nvPr/>
        </p:nvSpPr>
        <p:spPr>
          <a:xfrm>
            <a:off x="10302591" y="-34200"/>
            <a:ext cx="3827066" cy="7344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【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支援２　</a:t>
            </a:r>
            <a:r>
              <a:rPr kumimoji="1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重点分野支援枠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（高専）</a:t>
            </a: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】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PowerPoint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１枚以内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で作成してください。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ただし、設置する組織が多く１枚で説明できない場合に限り、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２枚としても構いません。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■タイトル</a:t>
            </a: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タイトル枠の色は、支援枠及び大学・高専ごとに異なります。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申請どおりの様式を選択してください。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タイトルのフォント（高専名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18pt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等）は変更しないでください。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右端の画像は自高専のロゴマークに変更してください。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無ければ空欄で構いません。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２枚目がある場合は、１枚目のタイトル枠を上部に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コピー＆ペーストしてください。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申請書に記載の事業計画名を記入します。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■基本情報（記入必須）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①改組内容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「学科・コース等の設置・増員」又は「高専の新設」から選択します。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②重点分野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・公募要領別表１から選択した領域名及び分野名を記入します。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③所在地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市区町村まで記入します。複数所在している場合は並記します。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市、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④増員する組織名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申請書に記載の事業対象組織を全て記入します。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学科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コース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⑤入学定員増数及び増員時期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入学定員増数は、申請書に記載の本事業における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最終的な総増員数を記入します。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増員時期は括弧書きで記入します。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段階的に複数回増員する場合は並記します。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40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名（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R9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、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R11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■事業計画名・基本情報以外の項目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資料内に盛り込まれていれば、レイアウトや文量は問いません。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太字・下線・文字色等により適宜強調してください。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文の羅列にならないよう、箇条書きや図を用いるなどして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要点を簡潔にまとめ、視覚的に分かりやすく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本資料は、選定後に事業概要（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Excel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形式の公表様式）と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ともに機構ウェブサイトに掲載して公表します。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全部または一部を非公表としたり、申請時点から定員数等を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変更したりすることはできませんのでご承知おきください。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848C09C-47D8-1783-D888-18353A32189F}"/>
              </a:ext>
            </a:extLst>
          </p:cNvPr>
          <p:cNvGraphicFramePr>
            <a:graphicFrameLocks noGrp="1"/>
          </p:cNvGraphicFramePr>
          <p:nvPr/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CCE00F0-C8F0-7376-2777-6F640088C9E8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72CC9B51-6C06-ECBF-F576-7DAC46734C39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rgbClr val="C5900B"/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高度情報専門人材の確保に向けた機能強化の構想について「重点分野支援枠」</a:t>
              </a:r>
              <a:endPara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A4CE3F1-0AE0-2FA2-4AD5-879AC91A1E3D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/>
                  <a:cs typeface="+mn-cs"/>
                </a:rPr>
                <a:t>令和８年度　</a:t>
              </a:r>
              <a:r>
                <a:rPr kumimoji="0" lang="ja-JP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/>
                  <a:cs typeface="+mn-cs"/>
                </a:rPr>
                <a:t>○○高等専門学校</a:t>
              </a:r>
            </a:p>
          </p:txBody>
        </p:sp>
      </p:grpSp>
      <p:sp>
        <p:nvSpPr>
          <p:cNvPr id="16" name="字幕 2">
            <a:extLst>
              <a:ext uri="{FF2B5EF4-FFF2-40B4-BE49-F238E27FC236}">
                <a16:creationId xmlns:a16="http://schemas.microsoft.com/office/drawing/2014/main" id="{386B2AD1-EA48-7805-AD71-A568B666B274}"/>
              </a:ext>
            </a:extLst>
          </p:cNvPr>
          <p:cNvSpPr txBox="1">
            <a:spLocks/>
          </p:cNvSpPr>
          <p:nvPr/>
        </p:nvSpPr>
        <p:spPr>
          <a:xfrm>
            <a:off x="62509" y="2242335"/>
            <a:ext cx="4813551" cy="2033866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＜背景・課題＞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17" name="字幕 2">
            <a:extLst>
              <a:ext uri="{FF2B5EF4-FFF2-40B4-BE49-F238E27FC236}">
                <a16:creationId xmlns:a16="http://schemas.microsoft.com/office/drawing/2014/main" id="{1E87FC41-E77F-D081-EBC9-69474FA29707}"/>
              </a:ext>
            </a:extLst>
          </p:cNvPr>
          <p:cNvSpPr txBox="1">
            <a:spLocks/>
          </p:cNvSpPr>
          <p:nvPr/>
        </p:nvSpPr>
        <p:spPr>
          <a:xfrm>
            <a:off x="62510" y="4417996"/>
            <a:ext cx="4813550" cy="2294451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＜重点分野への適合＞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18" name="字幕 2">
            <a:extLst>
              <a:ext uri="{FF2B5EF4-FFF2-40B4-BE49-F238E27FC236}">
                <a16:creationId xmlns:a16="http://schemas.microsoft.com/office/drawing/2014/main" id="{336054A6-7608-94E8-0706-D50F85DB7C1D}"/>
              </a:ext>
            </a:extLst>
          </p:cNvPr>
          <p:cNvSpPr txBox="1">
            <a:spLocks/>
          </p:cNvSpPr>
          <p:nvPr/>
        </p:nvSpPr>
        <p:spPr>
          <a:xfrm>
            <a:off x="4960209" y="880204"/>
            <a:ext cx="4896000" cy="2969902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＜育成する人材像、教育内容の特徴（新規性）、実施体制＞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66963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CFEE9B775DD944799821C50299519ED" ma:contentTypeVersion="19" ma:contentTypeDescription="新しいドキュメントを作成します。" ma:contentTypeScope="" ma:versionID="d77323d334462add8aea06e110945ee8">
  <xsd:schema xmlns:xsd="http://www.w3.org/2001/XMLSchema" xmlns:xs="http://www.w3.org/2001/XMLSchema" xmlns:p="http://schemas.microsoft.com/office/2006/metadata/properties" xmlns:ns2="f5956694-8b04-44e4-8dfd-dd18655049c9" xmlns:ns3="9ea371ec-2e5d-4349-8026-0fc819501733" targetNamespace="http://schemas.microsoft.com/office/2006/metadata/properties" ma:root="true" ma:fieldsID="45bd1fb5841484dd148051b9a19960fa" ns2:_="" ns3:_="">
    <xsd:import namespace="f5956694-8b04-44e4-8dfd-dd18655049c9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_x6240__x7ba1__x4fc2_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956694-8b04-44e4-8dfd-dd18655049c9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広報係"/>
              <xsd:enumeration value="03_総務課"/>
              <xsd:enumeration value="04_情報企画支援室"/>
              <xsd:enumeration value="05_会計課"/>
              <xsd:enumeration value="12_研究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x6240__x7ba1__x4fc2_" ma:index="15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a371ec-2e5d-4349-8026-0fc819501733" xsi:nil="true"/>
    <_x5099__x8003_ xmlns="f5956694-8b04-44e4-8dfd-dd18655049c9" xsi:nil="true"/>
    <_x9032__x6357_ xmlns="f5956694-8b04-44e4-8dfd-dd18655049c9" xsi:nil="true"/>
    <_x6240__x7ba1__x4fc2_ xmlns="f5956694-8b04-44e4-8dfd-dd18655049c9" xsi:nil="true"/>
    <_x5206__x985e_ xmlns="f5956694-8b04-44e4-8dfd-dd18655049c9" xsi:nil="true"/>
    <lcf76f155ced4ddcb4097134ff3c332f xmlns="f5956694-8b04-44e4-8dfd-dd18655049c9">
      <Terms xmlns="http://schemas.microsoft.com/office/infopath/2007/PartnerControls"/>
    </lcf76f155ced4ddcb4097134ff3c332f>
    <_x5206__x985e_0 xmlns="f5956694-8b04-44e4-8dfd-dd18655049c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BE5C50-D898-4B45-BC06-DDA4253E3C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956694-8b04-44e4-8dfd-dd18655049c9"/>
    <ds:schemaRef ds:uri="9ea371ec-2e5d-4349-8026-0fc8195017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002AE6-23B1-4BF6-B5C8-CEA88EC9BB4A}">
  <ds:schemaRefs>
    <ds:schemaRef ds:uri="http://schemas.microsoft.com/office/2006/documentManagement/types"/>
    <ds:schemaRef ds:uri="http://www.w3.org/XML/1998/namespace"/>
    <ds:schemaRef ds:uri="9ea371ec-2e5d-4349-8026-0fc819501733"/>
    <ds:schemaRef ds:uri="http://purl.org/dc/dcmitype/"/>
    <ds:schemaRef ds:uri="http://purl.org/dc/terms/"/>
    <ds:schemaRef ds:uri="f5956694-8b04-44e4-8dfd-dd18655049c9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5CD3498-B4BA-4D52-9603-44A6960527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318</TotalTime>
  <Words>543</Words>
  <PresentationFormat>A4 210 x 297 mm</PresentationFormat>
  <Paragraphs>66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高度情報専門人材の確保に向けた機能強化の構想について「重点分野支援枠」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2023-12-11T01:58:32Z</dcterms:created>
  <dcterms:modified xsi:type="dcterms:W3CDTF">2026-03-25T00:10:49Z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0x010100FCFEE9B775DD944799821C50299519ED</vt:lpwstr>
  </property>
  <property fmtid="{D5CDD505-2E9C-101B-9397-08002B2CF9AE}" pid="3" name="MediaServiceImageTags">
    <vt:lpwstr/>
  </property>
  <property fmtid="{D5CDD505-2E9C-101B-9397-08002B2CF9AE}" pid="4" name="MSIP_Label_d899a617-f30e-4fb8-b81c-fb6d0b94ac5b_Enabled">
    <vt:lpwstr>true</vt:lpwstr>
  </property>
  <property fmtid="{D5CDD505-2E9C-101B-9397-08002B2CF9AE}" pid="5" name="MSIP_Label_d899a617-f30e-4fb8-b81c-fb6d0b94ac5b_SetDate">
    <vt:lpwstr>2026-03-12T00:18:47Z</vt:lpwstr>
  </property>
  <property fmtid="{D5CDD505-2E9C-101B-9397-08002B2CF9AE}" pid="6" name="MSIP_Label_d899a617-f30e-4fb8-b81c-fb6d0b94ac5b_Method">
    <vt:lpwstr>Standard</vt:lpwstr>
  </property>
  <property fmtid="{D5CDD505-2E9C-101B-9397-08002B2CF9AE}" pid="7" name="MSIP_Label_d899a617-f30e-4fb8-b81c-fb6d0b94ac5b_Name">
    <vt:lpwstr>機密性2情報</vt:lpwstr>
  </property>
  <property fmtid="{D5CDD505-2E9C-101B-9397-08002B2CF9AE}" pid="8" name="MSIP_Label_d899a617-f30e-4fb8-b81c-fb6d0b94ac5b_SiteId">
    <vt:lpwstr>545810b0-36cb-4290-8926-48dbc0f9e92f</vt:lpwstr>
  </property>
  <property fmtid="{D5CDD505-2E9C-101B-9397-08002B2CF9AE}" pid="9" name="MSIP_Label_d899a617-f30e-4fb8-b81c-fb6d0b94ac5b_ActionId">
    <vt:lpwstr>a3dd0ec0-8885-460d-91cd-bbeab06c59a0</vt:lpwstr>
  </property>
  <property fmtid="{D5CDD505-2E9C-101B-9397-08002B2CF9AE}" pid="10" name="MSIP_Label_d899a617-f30e-4fb8-b81c-fb6d0b94ac5b_ContentBits">
    <vt:lpwstr>0</vt:lpwstr>
  </property>
  <property fmtid="{D5CDD505-2E9C-101B-9397-08002B2CF9AE}" pid="11" name="MSIP_Label_d899a617-f30e-4fb8-b81c-fb6d0b94ac5b_Tag">
    <vt:lpwstr>10, 3, 0, 1</vt:lpwstr>
  </property>
</Properties>
</file>